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C3C9C"/>
    <a:srgbClr val="2E0AC6"/>
    <a:srgbClr val="006600"/>
    <a:srgbClr val="E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53FB7-2946-4944-B84B-C0033553A92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4D88-1E91-4923-B0F4-55B73806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4D88-1E91-4923-B0F4-55B738061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4D88-1E91-4923-B0F4-55B7380611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9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9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1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3AFD-142A-4F87-88D7-767270B057A1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C406-C7D6-47C7-A9CB-085E96549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6324600"/>
            <a:ext cx="2286000" cy="3048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Karina W. Davidson</a:t>
            </a:r>
          </a:p>
          <a:p>
            <a:endParaRPr lang="en-US" sz="1400" b="1" dirty="0" smtClean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815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Columbia University Science of Behavior Change Resource and Coordinating Center</a:t>
            </a:r>
            <a:endParaRPr lang="en-US" sz="3200" b="1" dirty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rgbClr val="0C3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WordItOut-word-cloud-12926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077201" cy="403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029200"/>
            <a:ext cx="1169894" cy="1325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791200"/>
            <a:ext cx="2235200" cy="792328"/>
          </a:xfrm>
          <a:prstGeom prst="rect">
            <a:avLst/>
          </a:prstGeom>
        </p:spPr>
      </p:pic>
      <p:pic>
        <p:nvPicPr>
          <p:cNvPr id="16" name="Picture 15" descr="Screen Shot 2015-09-08 at 3.18.1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913710"/>
            <a:ext cx="1143000" cy="8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6330518"/>
            <a:ext cx="6705600" cy="297671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Leonard H. Epstein</a:t>
            </a:r>
            <a:r>
              <a:rPr lang="en-US" sz="1400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b="1" dirty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Warren K. Bickel</a:t>
            </a:r>
          </a:p>
          <a:p>
            <a:endParaRPr lang="en-US" sz="1400" b="1" dirty="0" smtClean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lm3165\Desktop\NIDD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3" y="1346778"/>
            <a:ext cx="72009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815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discounting as a target for </a:t>
            </a:r>
            <a:br>
              <a:rPr lang="en-US" sz="34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self-regulation in prediabetes</a:t>
            </a:r>
            <a:endParaRPr lang="en-US" sz="3400" b="1" dirty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Leonard                        Epstein                      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910" r="-5655" b="12180"/>
          <a:stretch/>
        </p:blipFill>
        <p:spPr bwMode="auto">
          <a:xfrm>
            <a:off x="1600200" y="4993657"/>
            <a:ext cx="10972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arren Bickel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1785"/>
          <a:stretch/>
        </p:blipFill>
        <p:spPr bwMode="auto">
          <a:xfrm>
            <a:off x="6553200" y="4969000"/>
            <a:ext cx="1097280" cy="135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 descr="https://www.higheredjobs.com/images/AccountImages/815_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5730753"/>
            <a:ext cx="30765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rgbClr val="0C3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ordItOut-word-cloud-12928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7467600" cy="3733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324600"/>
            <a:ext cx="1676400" cy="3048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Loucks</a:t>
            </a:r>
            <a:r>
              <a:rPr lang="en-US" sz="1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14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815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 influences on self-regulation: Mental and physical health implications</a:t>
            </a:r>
            <a:endParaRPr lang="en-US" sz="3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334000"/>
            <a:ext cx="1979978" cy="987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953000"/>
            <a:ext cx="1066800" cy="13335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105400" y="63246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Willoughby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Britton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FULLMIN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953000"/>
            <a:ext cx="1370916" cy="1358712"/>
          </a:xfrm>
          <a:prstGeom prst="rect">
            <a:avLst/>
          </a:prstGeom>
        </p:spPr>
      </p:pic>
      <p:pic>
        <p:nvPicPr>
          <p:cNvPr id="17" name="Picture 16" descr="3de221ffebfc396251e0f13df3ac43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4959998"/>
            <a:ext cx="1219200" cy="1331172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7010400" y="63246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noProof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A. King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lm3165\Desktop\WordItOut-word-cloud-1293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9" y="1488195"/>
            <a:ext cx="7610921" cy="38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44" y="6330518"/>
            <a:ext cx="1814512" cy="375082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Ma</a:t>
            </a:r>
            <a:endParaRPr lang="en-US" sz="1400" b="1" dirty="0" smtClean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self-regulation targets to understand the mechanisms of behavior change and improve mood and weight outcomes</a:t>
            </a:r>
            <a:endParaRPr lang="en-US" sz="2700" b="1" dirty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rgbClr val="0C3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94584" y="6295377"/>
            <a:ext cx="1814512" cy="37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Leanne Williams</a:t>
            </a:r>
            <a:endParaRPr lang="en-US" sz="1400" b="1" dirty="0" smtClean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eanne Willi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65" y="4947228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jun ma university of illinois chic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b="3721"/>
          <a:stretch/>
        </p:blipFill>
        <p:spPr bwMode="auto">
          <a:xfrm>
            <a:off x="1447800" y="4943313"/>
            <a:ext cx="1219200" cy="135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www.escubes.com/wp-content/uploads/2015/08/CAMP.LOCKA_.SM_.REDcropp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9" y="5101951"/>
            <a:ext cx="990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lm3165\Desktop\WordItOut-word-cloud-12932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0" y="1269078"/>
            <a:ext cx="7862276" cy="3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372" y="6330518"/>
            <a:ext cx="1974056" cy="375082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A. Marsch</a:t>
            </a:r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815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novel technologies and methods to inform the ontology of self-regulation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097779" y="6295377"/>
            <a:ext cx="2035016" cy="37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A. Poldrack</a:t>
            </a:r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Image result for jun ma university of illinois chic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www.h-net.org/jobs/logo_view.php?id=49179&amp;scale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40" y="5795921"/>
            <a:ext cx="2380917" cy="51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dshots-lg-lisa-mar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4021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ssell Pold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26" y="4980352"/>
            <a:ext cx="1291319" cy="1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m3165\Desktop\WordItOut-word-cloud-12932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29512" cy="44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6324600"/>
            <a:ext cx="2286000" cy="3048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2E0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Alison L. Miller</a:t>
            </a:r>
            <a:endParaRPr lang="en-US" sz="1400" b="1" dirty="0" smtClean="0">
              <a:solidFill>
                <a:srgbClr val="2E0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815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E0A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self-regulation to promote adherence and health behaviors in children</a:t>
            </a:r>
            <a:endParaRPr lang="en-US" sz="3200" b="1" dirty="0">
              <a:solidFill>
                <a:srgbClr val="2E0A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rgbClr val="2E0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enterprisefutures.org/wp-content/uploads/2013/07/u-m-university-of-michiga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485014"/>
            <a:ext cx="2057399" cy="10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ison L. Mill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b="16781"/>
          <a:stretch/>
        </p:blipFill>
        <p:spPr bwMode="auto">
          <a:xfrm>
            <a:off x="7189694" y="4800600"/>
            <a:ext cx="12954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lm3165\Desktop\WordItOut-word-cloud-12933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2" y="1066800"/>
            <a:ext cx="8364075" cy="41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372" y="6330518"/>
            <a:ext cx="1974056" cy="375082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M. Almeida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815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C3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stress response targets in the science of behavior change</a:t>
            </a:r>
            <a:endParaRPr lang="en-US" sz="3200" b="1" dirty="0">
              <a:solidFill>
                <a:srgbClr val="0C3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097779" y="6295377"/>
            <a:ext cx="2035016" cy="37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 M. Smyth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Image result for jun ma university of illinois chic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photo of David Almei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" b="9582"/>
          <a:stretch/>
        </p:blipFill>
        <p:spPr bwMode="auto">
          <a:xfrm>
            <a:off x="1447800" y="4900071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m3165\Desktop\-1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53" y="5404202"/>
            <a:ext cx="2819400" cy="12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 Joshua Smy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87" y="4848635"/>
            <a:ext cx="1143000" cy="14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lm3165\Desktop\WordItOut-word-cloud-12933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249978" cy="41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6324600"/>
            <a:ext cx="2286000" cy="3048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Johannes A. Haushofer</a:t>
            </a:r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815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stress affect health behaviors: Preferences, beliefs, or constraints?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princeton.edu/main/css/images/pu-logo-ret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77839"/>
            <a:ext cx="35242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ohannes Hausho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29650"/>
            <a:ext cx="1391978" cy="149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C:\Users\lm3165\Desktop\WordItOut-word-cloud-12933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90" y="1027719"/>
            <a:ext cx="7412210" cy="370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35" y="4693359"/>
            <a:ext cx="1622116" cy="304801"/>
          </a:xfrm>
        </p:spPr>
        <p:txBody>
          <a:bodyPr>
            <a:no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 M. Smith Slep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685799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corrosive couple conflict and parent-child coercion to impact health behaviors and regimen adherence</a:t>
            </a:r>
            <a:endParaRPr lang="en-US" sz="2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upload.wikimedia.org/wikipedia/en/d/d8/NY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57" y="4588218"/>
            <a:ext cx="2553042" cy="4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7"/>
          <a:stretch/>
        </p:blipFill>
        <p:spPr bwMode="auto">
          <a:xfrm>
            <a:off x="469367" y="3505200"/>
            <a:ext cx="962723" cy="11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804652" y="6358473"/>
            <a:ext cx="1910627" cy="320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Theodore Beauchaine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5" name="Picture 7" descr="http://faculty.psy.ohio-state.edu/beauchaine/beaucha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90" y="5119012"/>
            <a:ext cx="1048353" cy="12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www.nyu.edu/dental/images/photos/faculty/reh3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4302"/>
          <a:stretch/>
        </p:blipFill>
        <p:spPr bwMode="auto">
          <a:xfrm>
            <a:off x="3085758" y="5119012"/>
            <a:ext cx="968923" cy="12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2841329" y="6353820"/>
            <a:ext cx="1491347" cy="318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Heyman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495800" y="6378720"/>
            <a:ext cx="1518875" cy="306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Levenson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122552" y="6353820"/>
            <a:ext cx="2286000" cy="338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Antoinette M. Schoenthaler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7265552" y="4719919"/>
            <a:ext cx="1757082" cy="369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Tessa V. West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9" name="Picture 11" descr="http://vcresearch.berkeley.edu/sites/default/files/styles/faculty_node/public/legacy/robert%20levenson.jpg?itok=ryuti4b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42" y="5119012"/>
            <a:ext cx="1020904" cy="12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Antoinette Schoenthaler, Ed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5"/>
          <a:stretch/>
        </p:blipFill>
        <p:spPr bwMode="auto">
          <a:xfrm>
            <a:off x="6731800" y="5119012"/>
            <a:ext cx="966100" cy="120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www.psych.nyu.edu/west/tessawes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13" y="3550436"/>
            <a:ext cx="969987" cy="11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166</Words>
  <Application>Microsoft Office PowerPoint</Application>
  <PresentationFormat>On-screen Show (4:3)</PresentationFormat>
  <Paragraphs>30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Columbia University Science of Behavior Change Resource and Coordinating Center</vt:lpstr>
      <vt:lpstr>Delay discounting as a target for  self-regulation in prediabetes</vt:lpstr>
      <vt:lpstr>Mindfulness influences on self-regulation: Mental and physical health implications</vt:lpstr>
      <vt:lpstr>Engaging self-regulation targets to understand the mechanisms of behavior change and improve mood and weight outcomes</vt:lpstr>
      <vt:lpstr>Applying novel technologies and methods to inform the ontology of self-regulation</vt:lpstr>
      <vt:lpstr>Targeting self-regulation to promote adherence and health behaviors in children</vt:lpstr>
      <vt:lpstr>Everyday stress response targets in the science of behavior change</vt:lpstr>
      <vt:lpstr>How does stress affect health behaviors: Preferences, beliefs, or constraints?</vt:lpstr>
      <vt:lpstr>Targeting corrosive couple conflict and parent-child coercion to impact health behaviors and regimen adherence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 University Science of Behavior Change Resource Coordinating Center</dc:title>
  <dc:creator>Laura Meli</dc:creator>
  <cp:lastModifiedBy>Laura Meli</cp:lastModifiedBy>
  <cp:revision>16</cp:revision>
  <cp:lastPrinted>2015-11-24T16:05:34Z</cp:lastPrinted>
  <dcterms:created xsi:type="dcterms:W3CDTF">2015-11-30T15:03:00Z</dcterms:created>
  <dcterms:modified xsi:type="dcterms:W3CDTF">2015-11-30T18:23:42Z</dcterms:modified>
</cp:coreProperties>
</file>