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8" r:id="rId5"/>
    <p:sldId id="257" r:id="rId6"/>
    <p:sldId id="256" r:id="rId7"/>
  </p:sldIdLst>
  <p:sldSz cx="9144000" cy="5715000" type="screen16x1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456" y="-11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8/22/16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8/22/16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9124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706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39124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46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126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188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sharepoint/v3/field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18272</TotalTime>
  <Words>0</Words>
  <Application>Microsoft Macintosh PowerPoint</Application>
  <PresentationFormat>On-screen Show (16:10)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Luis Blanco</cp:lastModifiedBy>
  <cp:revision>63</cp:revision>
  <cp:lastPrinted>2016-07-19T21:06:45Z</cp:lastPrinted>
  <dcterms:created xsi:type="dcterms:W3CDTF">2010-04-12T23:12:02Z</dcterms:created>
  <dcterms:modified xsi:type="dcterms:W3CDTF">2016-08-22T17:17:42Z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