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notesMasterIdLst>
    <p:notesMasterId r:id="rId8"/>
  </p:notesMasterIdLst>
  <p:sldIdLst>
    <p:sldId id="282" r:id="rId5"/>
    <p:sldId id="289" r:id="rId6"/>
    <p:sldId id="290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7ECA"/>
    <a:srgbClr val="84C612"/>
    <a:srgbClr val="2A6594"/>
    <a:srgbClr val="329BDA"/>
    <a:srgbClr val="009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59" autoAdjust="0"/>
    <p:restoredTop sz="94624"/>
  </p:normalViewPr>
  <p:slideViewPr>
    <p:cSldViewPr snapToGrid="0" snapToObjects="1">
      <p:cViewPr varScale="1">
        <p:scale>
          <a:sx n="139" d="100"/>
          <a:sy n="139" d="100"/>
        </p:scale>
        <p:origin x="318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C89AB-3428-EC4A-9B18-EC7F836CD765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1A49D8-84D5-D642-BBE9-A9BB72DC21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237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6/21/2018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7B99-7C3F-4BC3-B7B8-7E1F8C620B24}" type="datetime1">
              <a:rPr lang="en-US" smtClean="0"/>
              <a:pPr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6/21/2018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  <p:sldLayoutId id="2147493465" r:id="rId10"/>
    <p:sldLayoutId id="214749346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510328" y="472041"/>
            <a:ext cx="32624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pc="-150" dirty="0">
                <a:latin typeface="Arial"/>
                <a:cs typeface="Arial"/>
              </a:rPr>
              <a:t>SOBC Timeline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1061" y="1608538"/>
            <a:ext cx="12690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pc="-80" dirty="0">
                <a:latin typeface="Arial"/>
                <a:cs typeface="Arial"/>
              </a:rPr>
              <a:t>SOBC 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0327" y="2469733"/>
            <a:ext cx="1947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/>
                <a:cs typeface="Arial"/>
              </a:rPr>
              <a:t>Identifying mechanism</a:t>
            </a:r>
          </a:p>
          <a:p>
            <a:r>
              <a:rPr lang="en-US" sz="1400" dirty="0">
                <a:latin typeface="Arial"/>
                <a:cs typeface="Arial"/>
              </a:rPr>
              <a:t>domains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06599" y="1608538"/>
            <a:ext cx="12690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pc="-80" dirty="0">
                <a:latin typeface="Arial"/>
                <a:cs typeface="Arial"/>
              </a:rPr>
              <a:t>SOBC 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06599" y="2469733"/>
            <a:ext cx="178147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/>
                <a:cs typeface="Arial"/>
              </a:rPr>
              <a:t>Target identification,</a:t>
            </a:r>
          </a:p>
          <a:p>
            <a:r>
              <a:rPr lang="en-US" sz="1400" dirty="0">
                <a:latin typeface="Arial"/>
                <a:cs typeface="Arial"/>
              </a:rPr>
              <a:t>measurement, and </a:t>
            </a:r>
          </a:p>
          <a:p>
            <a:r>
              <a:rPr lang="en-US" sz="1400" dirty="0">
                <a:latin typeface="Arial"/>
                <a:cs typeface="Arial"/>
              </a:rPr>
              <a:t>engagement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31871" y="1946274"/>
            <a:ext cx="5438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/>
                <a:cs typeface="Arial"/>
              </a:rPr>
              <a:t>UH2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1061" y="3470516"/>
            <a:ext cx="2872852" cy="1036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10000"/>
              </a:lnSpc>
              <a:buFont typeface="Wingdings" charset="2"/>
              <a:buChar char="ü"/>
            </a:pPr>
            <a:r>
              <a:rPr lang="en-US" sz="1400" dirty="0">
                <a:latin typeface="Arial"/>
                <a:cs typeface="Arial"/>
              </a:rPr>
              <a:t>Self Regulation</a:t>
            </a:r>
          </a:p>
          <a:p>
            <a:pPr marL="285750" indent="-285750">
              <a:lnSpc>
                <a:spcPct val="110000"/>
              </a:lnSpc>
              <a:buFont typeface="Wingdings" charset="2"/>
              <a:buChar char="ü"/>
            </a:pPr>
            <a:r>
              <a:rPr lang="en-US" sz="1400" dirty="0">
                <a:latin typeface="Arial"/>
                <a:cs typeface="Arial"/>
              </a:rPr>
              <a:t>Stress Reactivity / Resilience</a:t>
            </a:r>
          </a:p>
          <a:p>
            <a:pPr marL="285750" indent="-285750">
              <a:lnSpc>
                <a:spcPct val="110000"/>
              </a:lnSpc>
              <a:buFont typeface="Wingdings" charset="2"/>
              <a:buChar char="ü"/>
            </a:pPr>
            <a:r>
              <a:rPr lang="en-US" sz="1400" dirty="0">
                <a:latin typeface="Arial"/>
                <a:cs typeface="Arial"/>
              </a:rPr>
              <a:t>Interpersonal &amp; Social Processes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37913" y="1605813"/>
            <a:ext cx="12690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pc="-80" dirty="0">
                <a:latin typeface="Arial"/>
                <a:cs typeface="Arial"/>
              </a:rPr>
              <a:t>SOBC 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37913" y="2469733"/>
            <a:ext cx="19079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/>
                <a:cs typeface="Arial"/>
              </a:rPr>
              <a:t>Does mechanism change lead to behavior change?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37913" y="1946274"/>
            <a:ext cx="5438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/>
                <a:cs typeface="Arial"/>
              </a:rPr>
              <a:t>UH3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137913" y="3470516"/>
            <a:ext cx="19079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/>
                <a:cs typeface="Arial"/>
              </a:rPr>
              <a:t>A Validated Measure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06599" y="3470516"/>
            <a:ext cx="2470643" cy="76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ea"/>
              <a:buAutoNum type="circleNumDbPlain"/>
            </a:pPr>
            <a:r>
              <a:rPr lang="en-US" sz="1400" dirty="0">
                <a:latin typeface="Arial"/>
                <a:cs typeface="Arial"/>
              </a:rPr>
              <a:t>Identify</a:t>
            </a:r>
          </a:p>
          <a:p>
            <a:pPr marL="342900" indent="-342900">
              <a:lnSpc>
                <a:spcPct val="110000"/>
              </a:lnSpc>
              <a:buFont typeface="+mj-ea"/>
              <a:buAutoNum type="circleNumDbPlain"/>
            </a:pPr>
            <a:r>
              <a:rPr lang="en-US" sz="1400" dirty="0">
                <a:latin typeface="Arial"/>
                <a:cs typeface="Arial"/>
              </a:rPr>
              <a:t>Measure</a:t>
            </a:r>
          </a:p>
          <a:p>
            <a:pPr marL="342900" indent="-342900">
              <a:buFont typeface="+mj-ea"/>
              <a:buAutoNum type="circleNumDbPlain"/>
            </a:pPr>
            <a:r>
              <a:rPr lang="en-US" sz="1400" dirty="0">
                <a:latin typeface="Arial"/>
                <a:cs typeface="Arial"/>
              </a:rPr>
              <a:t>Influence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3426936" y="1588028"/>
            <a:ext cx="24628" cy="2671704"/>
          </a:xfrm>
          <a:prstGeom prst="line">
            <a:avLst/>
          </a:prstGeom>
          <a:ln w="9525" cmpd="sng">
            <a:solidFill>
              <a:schemeClr val="tx1"/>
            </a:solidFill>
            <a:prstDash val="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5802570" y="1588028"/>
            <a:ext cx="24628" cy="2671704"/>
          </a:xfrm>
          <a:prstGeom prst="line">
            <a:avLst/>
          </a:prstGeom>
          <a:ln w="9525" cmpd="sng">
            <a:solidFill>
              <a:schemeClr val="tx1"/>
            </a:solidFill>
            <a:prstDash val="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10328" y="2361474"/>
            <a:ext cx="7535544" cy="0"/>
          </a:xfrm>
          <a:prstGeom prst="line">
            <a:avLst/>
          </a:prstGeom>
          <a:ln w="9525" cmpd="sng">
            <a:solidFill>
              <a:schemeClr val="tx1"/>
            </a:solidFill>
            <a:prstDash val="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510328" y="3347206"/>
            <a:ext cx="7535544" cy="0"/>
          </a:xfrm>
          <a:prstGeom prst="line">
            <a:avLst/>
          </a:prstGeom>
          <a:ln w="9525" cmpd="sng">
            <a:solidFill>
              <a:schemeClr val="tx1"/>
            </a:solidFill>
            <a:prstDash val="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4418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5315" y="308346"/>
            <a:ext cx="6262419" cy="451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800" b="1" spc="-150" dirty="0">
                <a:latin typeface="Arial"/>
                <a:cs typeface="Arial"/>
              </a:rPr>
              <a:t>SOBC Projects Summary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300" y="817928"/>
            <a:ext cx="7886700" cy="2794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165200"/>
            <a:ext cx="7912100" cy="405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602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5315" y="308346"/>
            <a:ext cx="6262419" cy="451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800" b="1" spc="-150" dirty="0">
                <a:latin typeface="Arial"/>
                <a:cs typeface="Arial"/>
              </a:rPr>
              <a:t>SOBC Projects Summary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300" y="817928"/>
            <a:ext cx="7886700" cy="2794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184592"/>
            <a:ext cx="7912100" cy="39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7115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purl.org/dc/elements/1.1/"/>
    <ds:schemaRef ds:uri="http://schemas.microsoft.com/sharepoint/v3/field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8488</TotalTime>
  <Words>50</Words>
  <Application>Microsoft Office PowerPoint</Application>
  <PresentationFormat>On-screen Show (16:9)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Windows User</cp:lastModifiedBy>
  <cp:revision>114</cp:revision>
  <dcterms:created xsi:type="dcterms:W3CDTF">2010-04-12T23:12:02Z</dcterms:created>
  <dcterms:modified xsi:type="dcterms:W3CDTF">2018-06-21T18:31:47Z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